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733425"/>
            <a:ext cx="685800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65913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7788" y="1381125"/>
            <a:ext cx="6448425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8640"/>
            <a:ext cx="658177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7775" y="1685925"/>
            <a:ext cx="664845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2100" y="966788"/>
            <a:ext cx="60198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3075" y="1138238"/>
            <a:ext cx="565785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</cp:revision>
  <dcterms:modified xsi:type="dcterms:W3CDTF">2015-05-26T05:27:22Z</dcterms:modified>
</cp:coreProperties>
</file>