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0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6480551-83CB-4163-A55C-C0CB7E54AC7A}" type="datetimeFigureOut">
              <a:rPr lang="ru-RU" smtClean="0"/>
              <a:t>20.10.2011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A1DDD8E-AD22-4A3B-9F64-2446BD1E70EC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10000"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510994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  <a:t>В жовтні в дошкільному закладі №4 “Ластівка” пройшла виставка поробок </a:t>
            </a:r>
            <a:r>
              <a:rPr lang="uk-UA" sz="4400" b="1" dirty="0" smtClean="0">
                <a:solidFill>
                  <a:srgbClr val="FF0000"/>
                </a:solidFill>
                <a:latin typeface="Book Antiqua" pitchFamily="18" charset="0"/>
              </a:rPr>
              <a:t>“Веселі овочі і фрукти”</a:t>
            </a:r>
            <a: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  <a:t> </a:t>
            </a:r>
            <a:b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</a:br>
            <a: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  <a:t>за участю сімей вихованців і працівників</a:t>
            </a:r>
            <a:b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</a:br>
            <a: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  <a:t/>
            </a:r>
            <a:b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</a:br>
            <a: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  <a:t/>
            </a:r>
            <a:br>
              <a:rPr lang="uk-UA" sz="3600" dirty="0" smtClean="0">
                <a:solidFill>
                  <a:srgbClr val="002060"/>
                </a:solidFill>
                <a:latin typeface="Book Antiqua" pitchFamily="18" charset="0"/>
              </a:rPr>
            </a:br>
            <a:endParaRPr lang="ru-RU" sz="3600" dirty="0">
              <a:solidFill>
                <a:srgbClr val="00206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Book Antiqua" pitchFamily="18" charset="0"/>
              </a:rPr>
              <a:t>Друзі, в гості завітайте!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Хто що хоче – вибирайте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Тут поробки є цікаві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З природного матеріала,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Тут пінгвінчик є і хрюша,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Ослик і сороконіжка.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З усіх казачок звірята – 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>Полюбуйтеся малята!</a:t>
            </a:r>
            <a:br>
              <a:rPr lang="uk-UA" sz="3600" dirty="0" smtClean="0">
                <a:latin typeface="Book Antiqua" pitchFamily="18" charset="0"/>
              </a:rPr>
            </a:br>
            <a:r>
              <a:rPr lang="uk-UA" sz="3600" dirty="0" smtClean="0">
                <a:latin typeface="Book Antiqua" pitchFamily="18" charset="0"/>
              </a:rPr>
              <a:t/>
            </a:r>
            <a:br>
              <a:rPr lang="uk-UA" sz="3600" dirty="0" smtClean="0">
                <a:latin typeface="Book Antiqua" pitchFamily="18" charset="0"/>
              </a:rPr>
            </a:br>
            <a:endParaRPr lang="ru-RU" sz="3600" dirty="0">
              <a:latin typeface="Book Antiqua" pitchFamily="18" charset="0"/>
            </a:endParaRPr>
          </a:p>
        </p:txBody>
      </p:sp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6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85728"/>
            <a:ext cx="8192062" cy="6144047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6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50010"/>
            <a:ext cx="8463509" cy="6347632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6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32150"/>
            <a:ext cx="8392071" cy="6294054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6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32150"/>
            <a:ext cx="8392071" cy="6294054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7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78572"/>
            <a:ext cx="8463509" cy="6347632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7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32150"/>
            <a:ext cx="8392071" cy="6294054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7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50010"/>
            <a:ext cx="8463509" cy="6347632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7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32150"/>
            <a:ext cx="8392071" cy="6294054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17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85728"/>
            <a:ext cx="8249195" cy="6186897"/>
          </a:xfrm>
        </p:spPr>
      </p:pic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dirty="0" smtClean="0">
                <a:latin typeface="Book Antiqua" pitchFamily="18" charset="0"/>
              </a:rPr>
              <a:t/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/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>Особливу подяку виражаємо сім</a:t>
            </a:r>
            <a:r>
              <a:rPr lang="en-US" sz="3200" dirty="0" smtClean="0">
                <a:latin typeface="Book Antiqua" pitchFamily="18" charset="0"/>
              </a:rPr>
              <a:t>`</a:t>
            </a:r>
            <a:r>
              <a:rPr lang="uk-UA" sz="3200" dirty="0" smtClean="0">
                <a:latin typeface="Book Antiqua" pitchFamily="18" charset="0"/>
              </a:rPr>
              <a:t>ям вихованців Ширковим, Александровим, Басовим, Чебановим, Предух, Токаренко, Агєєвим, Кононовим, Шнуренко, Цико, Бугайовим, Шашориним, Петровим, Жемчужниковим, Дорош, Жуковим.</a:t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/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>Дякуємо за співпрацю!</a:t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/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/>
            </a:r>
            <a:br>
              <a:rPr lang="uk-UA" sz="3200" dirty="0" smtClean="0">
                <a:latin typeface="Book Antiqua" pitchFamily="18" charset="0"/>
              </a:rPr>
            </a:br>
            <a:r>
              <a:rPr lang="uk-UA" sz="3200" dirty="0" smtClean="0">
                <a:latin typeface="Book Antiqua" pitchFamily="18" charset="0"/>
              </a:rPr>
              <a:t/>
            </a:r>
            <a:br>
              <a:rPr lang="uk-UA" sz="3200" dirty="0" smtClean="0">
                <a:latin typeface="Book Antiqua" pitchFamily="18" charset="0"/>
              </a:rPr>
            </a:br>
            <a:endParaRPr lang="ru-RU" sz="3200" dirty="0">
              <a:latin typeface="Book Antiqua" pitchFamily="18" charset="0"/>
            </a:endParaRPr>
          </a:p>
        </p:txBody>
      </p:sp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65</TotalTime>
  <Words>25</Words>
  <Application>Microsoft Office PowerPoint</Application>
  <PresentationFormat>Экран (4:3)</PresentationFormat>
  <Paragraphs>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В жовтні в дошкільному закладі №4 “Ластівка” пройшла виставка поробок “Веселі овочі і фрукти”  за участю сімей вихованців і працівників   </vt:lpstr>
      <vt:lpstr>Друзі, в гості завітайте! Хто що хоче – вибирайте Тут поробки є цікаві З природного матеріала, Тут пінгвінчик є і хрюша, Ослик і сороконіжка. З усіх казачок звірята –  Полюбуйтеся малята!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 Особливу подяку виражаємо сім`ям вихованців Ширковим, Александровим, Басовим, Чебановим, Предух, Токаренко, Агєєвим, Кононовим, Шнуренко, Цико, Бугайовим, Шашориним, Петровим, Жемчужниковим, Дорош, Жуковим.  Дякуємо за співпрацю!    </vt:lpstr>
    </vt:vector>
  </TitlesOfParts>
  <Company>WareZ Provider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жовтні в дошкілному закладі №4 “Ластівка” пройшла виставка поробок “Веслі овочі і фрукти” за участю сімей вихованцців і працівників   </dc:title>
  <dc:creator>www.PHILka.RU</dc:creator>
  <cp:lastModifiedBy>www.PHILka.RU</cp:lastModifiedBy>
  <cp:revision>7</cp:revision>
  <dcterms:created xsi:type="dcterms:W3CDTF">2011-10-20T16:41:41Z</dcterms:created>
  <dcterms:modified xsi:type="dcterms:W3CDTF">2011-10-20T17:47:09Z</dcterms:modified>
</cp:coreProperties>
</file>