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4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420" autoAdjust="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3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F31F-6A66-4124-88F2-EA754E9D61E8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F3960-FD9B-4471-8A12-72E5BA1656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3960-FD9B-4471-8A12-72E5BA16567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4DD0-337C-4553-A8C9-2D68B06FABBF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FB4CDC-8FF0-45F4-8395-9EF7A0CF5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4DD0-337C-4553-A8C9-2D68B06FABBF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4CDC-8FF0-45F4-8395-9EF7A0CF5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4DD0-337C-4553-A8C9-2D68B06FABBF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4CDC-8FF0-45F4-8395-9EF7A0CF5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4DD0-337C-4553-A8C9-2D68B06FABBF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FB4CDC-8FF0-45F4-8395-9EF7A0CF5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4DD0-337C-4553-A8C9-2D68B06FABBF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4CDC-8FF0-45F4-8395-9EF7A0CF57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4DD0-337C-4553-A8C9-2D68B06FABBF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4CDC-8FF0-45F4-8395-9EF7A0CF5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4DD0-337C-4553-A8C9-2D68B06FABBF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FB4CDC-8FF0-45F4-8395-9EF7A0CF57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4DD0-337C-4553-A8C9-2D68B06FABBF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4CDC-8FF0-45F4-8395-9EF7A0CF5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4DD0-337C-4553-A8C9-2D68B06FABBF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4CDC-8FF0-45F4-8395-9EF7A0CF5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4DD0-337C-4553-A8C9-2D68B06FABBF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4CDC-8FF0-45F4-8395-9EF7A0CF5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4DD0-337C-4553-A8C9-2D68B06FABBF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4CDC-8FF0-45F4-8395-9EF7A0CF57B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314DD0-337C-4553-A8C9-2D68B06FABBF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FB4CDC-8FF0-45F4-8395-9EF7A0CF57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7772400" cy="4857784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/>
              <a:t>Танцювально-хореографічний фестиваль</a:t>
            </a:r>
            <a:br>
              <a:rPr lang="uk-UA" i="1" dirty="0" smtClean="0"/>
            </a:br>
            <a:r>
              <a:rPr lang="en-US" i="1" dirty="0" smtClean="0"/>
              <a:t>“</a:t>
            </a:r>
            <a:r>
              <a:rPr lang="uk-UA" i="1" dirty="0" smtClean="0"/>
              <a:t>ВЕСЕЛІ ЧЕРЕВИЧКИ</a:t>
            </a:r>
            <a:r>
              <a:rPr lang="en-US" i="1" dirty="0" smtClean="0"/>
              <a:t>”</a:t>
            </a:r>
            <a:r>
              <a:rPr lang="uk-UA" i="1" dirty="0" smtClean="0"/>
              <a:t>.</a:t>
            </a:r>
            <a:endParaRPr lang="ru-RU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81000" y="2786058"/>
            <a:ext cx="8458200" cy="150019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err="1" smtClean="0"/>
              <a:t>Смт.Новодонецьке</a:t>
            </a:r>
            <a:r>
              <a:rPr lang="uk-UA" dirty="0" smtClean="0"/>
              <a:t>       ДНЗ №25 “РАДІСТЬ”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6215082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Смт.Новодонецьке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Танцювально-хореографічний фестиваль</a:t>
            </a:r>
            <a:br>
              <a:rPr lang="uk-UA" i="1" dirty="0" smtClean="0"/>
            </a:br>
            <a:r>
              <a:rPr lang="uk-UA" i="1" dirty="0" smtClean="0"/>
              <a:t> </a:t>
            </a:r>
            <a:r>
              <a:rPr lang="uk-UA" i="1" dirty="0" smtClean="0"/>
              <a:t>          “ВЕСЕЛІ ЧЕРЕВИЧКИ”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643050"/>
            <a:ext cx="9572692" cy="4643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ДНЗ № 25 “РАДІСТЬ”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err="1" smtClean="0"/>
              <a:t>смт</a:t>
            </a:r>
            <a:r>
              <a:rPr lang="uk-UA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B1604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28802"/>
            <a:ext cx="4191000" cy="4143404"/>
          </a:xfrm>
        </p:spPr>
      </p:pic>
      <p:pic>
        <p:nvPicPr>
          <p:cNvPr id="6" name="Содержимое 5" descr="PB1604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8802"/>
            <a:ext cx="4343400" cy="4214842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B1604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14488"/>
            <a:ext cx="4191000" cy="4071966"/>
          </a:xfrm>
        </p:spPr>
      </p:pic>
      <p:pic>
        <p:nvPicPr>
          <p:cNvPr id="6" name="Содержимое 5" descr="PB1604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343400" cy="4071965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B1604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143116"/>
            <a:ext cx="4191000" cy="3429024"/>
          </a:xfrm>
        </p:spPr>
      </p:pic>
      <p:pic>
        <p:nvPicPr>
          <p:cNvPr id="6" name="Содержимое 5" descr="PB1604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43116"/>
            <a:ext cx="4343400" cy="3448059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B1604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00240"/>
            <a:ext cx="4191000" cy="3643338"/>
          </a:xfrm>
        </p:spPr>
      </p:pic>
      <p:pic>
        <p:nvPicPr>
          <p:cNvPr id="6" name="Содержимое 5" descr="PB1604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0240"/>
            <a:ext cx="4343400" cy="3643338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B1604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71678"/>
            <a:ext cx="4191000" cy="3462347"/>
          </a:xfrm>
        </p:spPr>
      </p:pic>
      <p:pic>
        <p:nvPicPr>
          <p:cNvPr id="6" name="Содержимое 5" descr="PB1604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1678"/>
            <a:ext cx="4343400" cy="3519497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</TotalTime>
  <Words>20</Words>
  <Application>Microsoft Office PowerPoint</Application>
  <PresentationFormat>Экран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Танцювально-хореографічний фестиваль “ВЕСЕЛІ ЧЕРЕВИЧКИ”.</vt:lpstr>
      <vt:lpstr>Танцювально-хореографічний фестиваль            “ВЕСЕЛІ ЧЕРЕВИЧКИ”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</dc:title>
  <dc:creator>Admin</dc:creator>
  <cp:lastModifiedBy>Admin</cp:lastModifiedBy>
  <cp:revision>8</cp:revision>
  <dcterms:created xsi:type="dcterms:W3CDTF">2011-11-17T11:25:33Z</dcterms:created>
  <dcterms:modified xsi:type="dcterms:W3CDTF">2011-11-17T12:40:47Z</dcterms:modified>
</cp:coreProperties>
</file>